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unnel Sans" panose="020B0604020202020204" charset="0"/>
      <p:regular r:id="rId13"/>
    </p:embeddedFont>
    <p:embeddedFont>
      <p:font typeface="Mona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9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601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Stock Market Analysis: Data-Driven Investment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Transforming raw market data into actionable insights through advanced analytics, interactive visualizations, and web-based tools for investors, traders, and financial analysts.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606147"/>
            <a:ext cx="7732157" cy="1260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Expansion Opportunities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32855" y="2169557"/>
            <a:ext cx="22860" cy="4258985"/>
          </a:xfrm>
          <a:prstGeom prst="roundRect">
            <a:avLst>
              <a:gd name="adj" fmla="val 370618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1136928" y="2385060"/>
            <a:ext cx="605076" cy="22860"/>
          </a:xfrm>
          <a:prstGeom prst="roundRect">
            <a:avLst>
              <a:gd name="adj" fmla="val 370618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705922" y="2169557"/>
            <a:ext cx="453866" cy="453866"/>
          </a:xfrm>
          <a:prstGeom prst="roundRect">
            <a:avLst>
              <a:gd name="adj" fmla="val 1866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81586" y="2207419"/>
            <a:ext cx="30253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941433" y="2238851"/>
            <a:ext cx="3576280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Machine Learning Integration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941433" y="2674977"/>
            <a:ext cx="649664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predictive models for price forecasting and automated trading signal generation using advanced ML algorithms.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36928" y="3939183"/>
            <a:ext cx="605076" cy="22860"/>
          </a:xfrm>
          <a:prstGeom prst="roundRect">
            <a:avLst>
              <a:gd name="adj" fmla="val 370618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705922" y="3723680"/>
            <a:ext cx="453866" cy="453866"/>
          </a:xfrm>
          <a:prstGeom prst="roundRect">
            <a:avLst>
              <a:gd name="adj" fmla="val 1866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81586" y="3761542"/>
            <a:ext cx="30253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941433" y="3792974"/>
            <a:ext cx="3078123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Global Market Expansion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941433" y="4229100"/>
            <a:ext cx="649664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Extend analysis to international markets, cryptocurrency, and alternative investment vehicles for comprehensive coverage.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36928" y="5493306"/>
            <a:ext cx="605076" cy="22860"/>
          </a:xfrm>
          <a:prstGeom prst="roundRect">
            <a:avLst>
              <a:gd name="adj" fmla="val 370618"/>
            </a:avLst>
          </a:prstGeom>
          <a:solidFill>
            <a:srgbClr val="595959"/>
          </a:solidFill>
          <a:ln/>
        </p:spPr>
      </p:sp>
      <p:sp>
        <p:nvSpPr>
          <p:cNvPr id="16" name="Shape 13"/>
          <p:cNvSpPr/>
          <p:nvPr/>
        </p:nvSpPr>
        <p:spPr>
          <a:xfrm>
            <a:off x="705922" y="5277803"/>
            <a:ext cx="453866" cy="453866"/>
          </a:xfrm>
          <a:prstGeom prst="roundRect">
            <a:avLst>
              <a:gd name="adj" fmla="val 1866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81586" y="5315664"/>
            <a:ext cx="30253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941433" y="5347097"/>
            <a:ext cx="420564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Advanced Dashboard Deployment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941433" y="5783223"/>
            <a:ext cx="649664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sophisticated real-time trading dashboards with live market feeds and advanced analytical capabilities.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05922" y="6655475"/>
            <a:ext cx="7732157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foundation establishes endless possibilities for enhancing financial market analysis through technology, positioning us at the forefront of data-driven investment intelligence.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3896"/>
            <a:ext cx="760428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Bridging Data Science and Financial Markets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8826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comprehensive project harnesses the power of data science to decode stock market complexities. By combining Python analytics, advanced visualization techniques, and machine learning approaches, we create a robust foundation for informed investment strategies.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4395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methodology transforms chaotic market data into clear, actionable intelligence that empowers both seasoned professionals and emerging investors to make data-backed decisions in volatile market conditions.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1672233"/>
            <a:ext cx="4885015" cy="48850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24D1D0-29A9-8AE6-2451-BCFC4B6B60B3}"/>
              </a:ext>
            </a:extLst>
          </p:cNvPr>
          <p:cNvSpPr/>
          <p:nvPr/>
        </p:nvSpPr>
        <p:spPr>
          <a:xfrm>
            <a:off x="12778450" y="7627716"/>
            <a:ext cx="1828800" cy="578734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5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Challenge: Navigating Market Volatility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3643"/>
            <a:ext cx="3664744" cy="3128129"/>
          </a:xfrm>
          <a:prstGeom prst="roundRect">
            <a:avLst>
              <a:gd name="adj" fmla="val 304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08077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Market Unpredictability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2825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Stock prices fluctuate rapidly due to countless variables, making pattern recognition extremely challenging for human analysis alone.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7364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708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Overload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198495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Financial markets generate massive amounts of data daily, overwhelming investors who lack sophisticated analytical tools.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8586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0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Decision Paralysis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5534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Without clear insights, investors often make emotional rather than data-driven decisions, leading to suboptimal portfolio performance.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EA8AC-046E-7C82-5861-0E1F9E61D2BF}"/>
              </a:ext>
            </a:extLst>
          </p:cNvPr>
          <p:cNvSpPr/>
          <p:nvPr/>
        </p:nvSpPr>
        <p:spPr>
          <a:xfrm>
            <a:off x="12778450" y="7627716"/>
            <a:ext cx="1828800" cy="578734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16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Strategic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59142"/>
            <a:ext cx="6407944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33449"/>
            <a:ext cx="3790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Processing Excellence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23868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Clean and standardize historical stock data to ensure accuracy and reliability for all downstream analytics and modeling processes.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659142"/>
            <a:ext cx="6408063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833449"/>
            <a:ext cx="33108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Interactive Visualization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323868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 comprehensive dashboards and charts that reveal market trends, performance patterns, and comparative analysis across multiple securities.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823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Web Application Integration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Deploy insights through a Flask-based platform that provides real-time access to analytics for investors and financial professionals.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86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Decision Automation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intelligent systems that enhance decision-making speed and accuracy through automated analysis and user-friendly interfaces.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5FB662-45AF-16C8-6B49-FE7EAE12A32B}"/>
              </a:ext>
            </a:extLst>
          </p:cNvPr>
          <p:cNvSpPr/>
          <p:nvPr/>
        </p:nvSpPr>
        <p:spPr>
          <a:xfrm>
            <a:off x="12778450" y="7627716"/>
            <a:ext cx="1828800" cy="578734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361" y="642104"/>
            <a:ext cx="4281488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Dataset Foundation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9361" y="1348502"/>
            <a:ext cx="6507004" cy="821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comprehensive stocks.csv dataset serves as the analytical backbone, containing rich historical price data and market attributes that enable deep insights into market behavior.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9361" y="2324100"/>
            <a:ext cx="650700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Historical price movements and volume data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9361" y="2657832"/>
            <a:ext cx="650700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Multi-timeframe analysis capabilities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9361" y="2991564"/>
            <a:ext cx="650700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Cross-stock comparison metrics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9361" y="3325297"/>
            <a:ext cx="650700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Growth opportunity identification tools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9361" y="3753207"/>
            <a:ext cx="6507004" cy="821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robust dataset enables tracking of price fluctuations, identification of emerging opportunities, and comprehensive performance comparisons across different securities and market sectors.</a:t>
            </a:r>
            <a:endParaRPr lang="en-US" sz="13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56" y="663535"/>
            <a:ext cx="6507004" cy="6124099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531656" y="7050659"/>
            <a:ext cx="6507004" cy="1001316"/>
          </a:xfrm>
          <a:prstGeom prst="roundRect">
            <a:avLst>
              <a:gd name="adj" fmla="val 7184"/>
            </a:avLst>
          </a:prstGeom>
          <a:solidFill>
            <a:srgbClr val="262626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868" y="7409395"/>
            <a:ext cx="214074" cy="1712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088154" y="7264615"/>
            <a:ext cx="5779294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dataset provides the essential foundation for all analytical processes, ensuring comprehensive market coverage and reliable insights.</a:t>
            </a:r>
            <a:endParaRPr lang="en-US" sz="1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16E23B-063C-057B-C0CB-14BE4B711FA8}"/>
              </a:ext>
            </a:extLst>
          </p:cNvPr>
          <p:cNvSpPr/>
          <p:nvPr/>
        </p:nvSpPr>
        <p:spPr>
          <a:xfrm>
            <a:off x="12871048" y="7658762"/>
            <a:ext cx="1736202" cy="547688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A9FE07-859B-BBA5-0EC2-378CD9371B02}"/>
              </a:ext>
            </a:extLst>
          </p:cNvPr>
          <p:cNvSpPr/>
          <p:nvPr/>
        </p:nvSpPr>
        <p:spPr>
          <a:xfrm>
            <a:off x="12859473" y="7569032"/>
            <a:ext cx="1167612" cy="471368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942" y="641271"/>
            <a:ext cx="5866448" cy="637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Analytical Methodology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42" y="1584127"/>
            <a:ext cx="1019413" cy="15010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3190" y="1787962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Preprocessing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23190" y="2228850"/>
            <a:ext cx="6493669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Comprehensive cleaning, validation, and standardization of raw market data to ensure analytical accuracy and consistency.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942" y="3085147"/>
            <a:ext cx="1019413" cy="15010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23190" y="3288983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Exploratory Analysis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23190" y="3729871"/>
            <a:ext cx="6493669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Statistical investigation to uncover hidden patterns, correlations, and market behaviors using advanced Python libraries.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942" y="4586168"/>
            <a:ext cx="1019413" cy="15010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3190" y="4790003"/>
            <a:ext cx="330493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Visualization Development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23190" y="5230892"/>
            <a:ext cx="6493669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Creation of interactive charts, graphs, and dashboards that transform complex data into intuitive visual insights.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942" y="6087189"/>
            <a:ext cx="1019413" cy="15010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23190" y="6291024"/>
            <a:ext cx="358223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Web Application Deployment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23190" y="6731913"/>
            <a:ext cx="6493669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Flask-based platform development for dynamic accessibility and real-time user interaction with analytical results.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138F18-34C3-16FD-51E9-A5BCC7D27E17}"/>
              </a:ext>
            </a:extLst>
          </p:cNvPr>
          <p:cNvSpPr/>
          <p:nvPr/>
        </p:nvSpPr>
        <p:spPr>
          <a:xfrm>
            <a:off x="12778450" y="7627716"/>
            <a:ext cx="1828800" cy="578734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731401"/>
            <a:ext cx="770072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Market Insights Discovered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2329339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4711" y="245173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Seasonal Patterns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94711" y="2897624"/>
            <a:ext cx="692765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Analysis revealed consistent seasonal variations in stock performance, with specific sectors showing predictable cyclical behavior that investors can leverage for timing strategies.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8" y="4299704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94711" y="442210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Volatility Indicators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94711" y="4867989"/>
            <a:ext cx="692765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visualizations highlight market volatility patterns, enabling users to identify high-risk periods and adjust portfolio strategies accordingly.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38" y="5940147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94711" y="606254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Growth Trajectories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94711" y="6508433"/>
            <a:ext cx="692765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Long-term growth indicators emerged from the data, revealing which securities demonstrate sustainable upward momentum versus short-term fluctuations.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Flask Web Application: Real-Time Market Intelligence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2584133"/>
            <a:ext cx="4904423" cy="49044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2208" y="2556391"/>
            <a:ext cx="3925848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Interactive Platform Features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232208" y="3125986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 stock data exploration and analysis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2208" y="3559373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Dynamic visualization generation and customization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2208" y="3992761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User-friendly interface designed for all experience levels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2208" y="4426148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Comprehensive reporting and export capabilities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2208" y="4981813"/>
            <a:ext cx="762773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Flask application bridges the gap between complex data science and practical investment tools, providing immediate access to sophisticated analytics through an intuitive web interface.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65583" y="6298763"/>
            <a:ext cx="7294364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Empowering investors with professional-grade analytics in an accessible format that transforms how financial decisions are made.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32208" y="6298763"/>
            <a:ext cx="30480" cy="71127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C7D26E-15D0-CD8D-D37B-86ECC27459A7}"/>
              </a:ext>
            </a:extLst>
          </p:cNvPr>
          <p:cNvSpPr/>
          <p:nvPr/>
        </p:nvSpPr>
        <p:spPr>
          <a:xfrm>
            <a:off x="12778450" y="7627716"/>
            <a:ext cx="1828800" cy="578734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3296"/>
            <a:ext cx="7399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Impact and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155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284738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Processing Success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92128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Complete transformation of raw stock data into meaningful, actionable insights for investment decision-making.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18155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284738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Interactive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692128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Deployed web application provides instant access to market analytics and visualization tools.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18155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Multi-user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284738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337798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Platform designed to serve both novice investors and experienced financial analysts effectively.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12469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project successfully demonstrates how combining data analytics with modern web technology can dramatically simplify complex financial decision-making processes while maintaining analytical rigor and accuracy.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754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Mona Sans Semi Bold</vt:lpstr>
      <vt:lpstr>Mona Sans Light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Md Afrid</cp:lastModifiedBy>
  <cp:revision>2</cp:revision>
  <dcterms:created xsi:type="dcterms:W3CDTF">2025-09-21T10:11:06Z</dcterms:created>
  <dcterms:modified xsi:type="dcterms:W3CDTF">2025-09-21T11:03:48Z</dcterms:modified>
</cp:coreProperties>
</file>